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9"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17C093-8E92-CA47-8743-08BF40AD7016}" type="slidenum">
              <a:rPr lang="en-US" smtClean="0"/>
              <a:pPr/>
              <a:t>‹#›</a:t>
            </a:fld>
            <a:endParaRPr lang="en-US" dirty="0"/>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64D10308-825C-554E-AEF1-92A044D546D8}" type="datetimeFigureOut">
              <a:rPr lang="en-US" smtClean="0"/>
              <a:pPr/>
              <a:t>10/12/2011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17C093-8E92-CA47-8743-08BF40AD701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64D10308-825C-554E-AEF1-92A044D546D8}" type="datetimeFigureOut">
              <a:rPr lang="en-US" smtClean="0"/>
              <a:pPr/>
              <a:t>10/12/2011</a:t>
            </a:fld>
            <a:endParaRPr lang="en-US" dirty="0"/>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dirty="0"/>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5517C093-8E92-CA47-8743-08BF40AD701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atrickcole.com/aiw/imd140/project.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Bottle Rockets</a:t>
            </a:r>
            <a:endParaRPr lang="en-US" dirty="0"/>
          </a:p>
        </p:txBody>
      </p:sp>
      <p:sp>
        <p:nvSpPr>
          <p:cNvPr id="3" name="Subtitle 2"/>
          <p:cNvSpPr>
            <a:spLocks noGrp="1"/>
          </p:cNvSpPr>
          <p:nvPr>
            <p:ph type="subTitle" idx="1"/>
          </p:nvPr>
        </p:nvSpPr>
        <p:spPr/>
        <p:txBody>
          <a:bodyPr>
            <a:normAutofit/>
          </a:bodyPr>
          <a:lstStyle/>
          <a:p>
            <a:r>
              <a:rPr lang="en-US" dirty="0" smtClean="0"/>
              <a:t>Aliya Hakim</a:t>
            </a:r>
          </a:p>
          <a:p>
            <a:r>
              <a:rPr lang="en-US" dirty="0" smtClean="0"/>
              <a:t>Science Olympiad Design Portfolio</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Components and how they work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Liter bottles act as the bottle rocket.</a:t>
            </a:r>
          </a:p>
          <a:p>
            <a:r>
              <a:rPr lang="en-US" dirty="0" smtClean="0"/>
              <a:t>The pieces of wood act as a base for the rocket.</a:t>
            </a:r>
          </a:p>
          <a:p>
            <a:r>
              <a:rPr lang="en-US" dirty="0" smtClean="0"/>
              <a:t> The tire pump, pumps the air until the valve can’t hold it and it shoots off.</a:t>
            </a:r>
          </a:p>
          <a:p>
            <a:r>
              <a:rPr lang="en-US" dirty="0" smtClean="0"/>
              <a:t>The rubber stopper hold the air until it cant hold any more.</a:t>
            </a:r>
          </a:p>
          <a:p>
            <a:r>
              <a:rPr lang="en-US" dirty="0" smtClean="0"/>
              <a:t>The </a:t>
            </a:r>
            <a:r>
              <a:rPr lang="en-US" dirty="0" smtClean="0"/>
              <a:t>Manila </a:t>
            </a:r>
            <a:r>
              <a:rPr lang="en-US" dirty="0" smtClean="0"/>
              <a:t>Folders act as the wings of the rocket.</a:t>
            </a:r>
          </a:p>
          <a:p>
            <a:r>
              <a:rPr lang="en-US" dirty="0" smtClean="0"/>
              <a:t>The tire valve helps get the air into the rocket.</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Four 2 liter bottles</a:t>
            </a:r>
          </a:p>
          <a:p>
            <a:r>
              <a:rPr lang="en-US" dirty="0" smtClean="0"/>
              <a:t>Scissors</a:t>
            </a:r>
          </a:p>
          <a:p>
            <a:r>
              <a:rPr lang="en-US" dirty="0" smtClean="0"/>
              <a:t>Pieces of wood</a:t>
            </a:r>
          </a:p>
          <a:p>
            <a:r>
              <a:rPr lang="en-US" dirty="0" smtClean="0"/>
              <a:t>Roll of tape</a:t>
            </a:r>
          </a:p>
          <a:p>
            <a:r>
              <a:rPr lang="en-US" dirty="0" smtClean="0"/>
              <a:t>Tire pump</a:t>
            </a:r>
          </a:p>
          <a:p>
            <a:r>
              <a:rPr lang="en-US" dirty="0" smtClean="0"/>
              <a:t>Rubber stopper</a:t>
            </a:r>
          </a:p>
          <a:p>
            <a:r>
              <a:rPr lang="en-US" dirty="0" smtClean="0"/>
              <a:t>Tire valve</a:t>
            </a:r>
          </a:p>
          <a:p>
            <a:r>
              <a:rPr lang="en-US" dirty="0" smtClean="0"/>
              <a:t>6 </a:t>
            </a:r>
            <a:r>
              <a:rPr lang="en-US" dirty="0" smtClean="0"/>
              <a:t>manila </a:t>
            </a:r>
            <a:r>
              <a:rPr lang="en-US" dirty="0" smtClean="0"/>
              <a:t>folders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Plan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Take two bottles and cut them in half with Scissors. Take the half bottle and tape it to the full bottle so it looks a giant bottle with two caps. Do the same with the other bottles. Take the </a:t>
            </a:r>
            <a:r>
              <a:rPr lang="en-US" dirty="0" smtClean="0"/>
              <a:t>Manila </a:t>
            </a:r>
            <a:r>
              <a:rPr lang="en-US" dirty="0" smtClean="0"/>
              <a:t>Folders and cut out some fins and tape them on at 90 degree angles. Take the bicycle tire valve and stick it in the rubber stopper. Take the full bottles and fill them up with water. Seal it with the stopper/tire valve. Place the rocket on the wooden platform and connect the pump to the valve assembly. Pump until there is to much pressure the valve can </a:t>
            </a:r>
            <a:r>
              <a:rPr lang="en-US" dirty="0" smtClean="0"/>
              <a:t>hold. Make sure you place it on a wood surface before you launch</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Pros and Cons</a:t>
            </a:r>
            <a:endParaRPr lang="en-US" dirty="0"/>
          </a:p>
        </p:txBody>
      </p:sp>
      <p:sp>
        <p:nvSpPr>
          <p:cNvPr id="3" name="Content Placeholder 2"/>
          <p:cNvSpPr>
            <a:spLocks noGrp="1"/>
          </p:cNvSpPr>
          <p:nvPr>
            <p:ph idx="1"/>
          </p:nvPr>
        </p:nvSpPr>
        <p:spPr/>
        <p:txBody>
          <a:bodyPr/>
          <a:lstStyle/>
          <a:p>
            <a:r>
              <a:rPr lang="en-US" dirty="0" smtClean="0"/>
              <a:t>I think the Manila Folders would  be better then construction paper because it is thicker and it would be better then poster board because it is less weight but not as thin.</a:t>
            </a:r>
          </a:p>
          <a:p>
            <a:r>
              <a:rPr lang="en-US" dirty="0" smtClean="0"/>
              <a:t> </a:t>
            </a:r>
            <a:r>
              <a:rPr lang="en-US" dirty="0" smtClean="0"/>
              <a:t>I would rather use wood then cardboard because wood is more stable.</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Plan</a:t>
            </a:r>
            <a:endParaRPr lang="en-US" dirty="0"/>
          </a:p>
        </p:txBody>
      </p:sp>
      <p:sp>
        <p:nvSpPr>
          <p:cNvPr id="3" name="Content Placeholder 2"/>
          <p:cNvSpPr>
            <a:spLocks noGrp="1"/>
          </p:cNvSpPr>
          <p:nvPr>
            <p:ph idx="1"/>
          </p:nvPr>
        </p:nvSpPr>
        <p:spPr/>
        <p:txBody>
          <a:bodyPr/>
          <a:lstStyle/>
          <a:p>
            <a:r>
              <a:rPr lang="en-US" dirty="0" smtClean="0"/>
              <a:t>Find a wide open space with little trees. (Soccer field)</a:t>
            </a:r>
          </a:p>
          <a:p>
            <a:r>
              <a:rPr lang="en-US" dirty="0" smtClean="0"/>
              <a:t>Pump it up until it has no more room to hold the air, it will go flying without any </a:t>
            </a:r>
            <a:r>
              <a:rPr lang="en-US" dirty="0" smtClean="0"/>
              <a:t>parachute. Make sur</a:t>
            </a:r>
            <a:r>
              <a:rPr lang="en-US" dirty="0" smtClean="0"/>
              <a:t>e you place it on a wood surface before launching</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2"/>
              </a:rPr>
              <a:t>http://www.patrickcole.com/aiw/imd140/project.htm</a:t>
            </a:r>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78</TotalTime>
  <Words>340</Words>
  <Application>Microsoft Office PowerPoint</Application>
  <PresentationFormat>On-screen Show (4:3)</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Orbit</vt:lpstr>
      <vt:lpstr>Bottle Rockets</vt:lpstr>
      <vt:lpstr>Components and how they work</vt:lpstr>
      <vt:lpstr>Materials</vt:lpstr>
      <vt:lpstr>Design Plan </vt:lpstr>
      <vt:lpstr> Pros and Cons</vt:lpstr>
      <vt:lpstr>Test Plan</vt:lpstr>
      <vt:lpstr>Resources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Bottle Rockets</dc:title>
  <dc:creator>Aliya Hakim</dc:creator>
  <cp:lastModifiedBy>BPS</cp:lastModifiedBy>
  <cp:revision>12</cp:revision>
  <dcterms:created xsi:type="dcterms:W3CDTF">2011-10-10T00:10:17Z</dcterms:created>
  <dcterms:modified xsi:type="dcterms:W3CDTF">2011-10-12T19:56:56Z</dcterms:modified>
</cp:coreProperties>
</file>